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6" r:id="rId2"/>
    <p:sldMasterId id="2147483662" r:id="rId3"/>
  </p:sldMasterIdLst>
  <p:notesMasterIdLst>
    <p:notesMasterId r:id="rId12"/>
  </p:notesMasterIdLst>
  <p:handoutMasterIdLst>
    <p:handoutMasterId r:id="rId13"/>
  </p:handoutMasterIdLst>
  <p:sldIdLst>
    <p:sldId id="272" r:id="rId4"/>
    <p:sldId id="273" r:id="rId5"/>
    <p:sldId id="274" r:id="rId6"/>
    <p:sldId id="259" r:id="rId7"/>
    <p:sldId id="260" r:id="rId8"/>
    <p:sldId id="261" r:id="rId9"/>
    <p:sldId id="275" r:id="rId10"/>
    <p:sldId id="271" r:id="rId11"/>
  </p:sldIdLst>
  <p:sldSz cx="12192000" cy="6858000"/>
  <p:notesSz cx="6858000" cy="9144000"/>
  <p:custShowLst>
    <p:custShow name="osoby" id="0">
      <p:sldLst>
        <p:sld r:id="rId4"/>
        <p:sld r:id="rId5"/>
        <p:sld r:id="rId6"/>
      </p:sldLst>
    </p:custShow>
    <p:custShow name="kov slidy" id="1">
      <p:sldLst>
        <p:sld r:id="rId7"/>
        <p:sld r:id="rId8"/>
        <p:sld r:id="rId9"/>
      </p:sldLst>
    </p:custShow>
    <p:custShow name="zbytek" id="2">
      <p:sldLst>
        <p:sld r:id="rId10"/>
        <p:sld r:id="rId11"/>
      </p:sldLst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62"/>
    <a:srgbClr val="FFB3DF"/>
    <a:srgbClr val="F0C2D6"/>
    <a:srgbClr val="D6C2D6"/>
    <a:srgbClr val="009EE2"/>
    <a:srgbClr val="4A4A49"/>
    <a:srgbClr val="E73088"/>
    <a:srgbClr val="5BC4F1"/>
    <a:srgbClr val="EB6608"/>
    <a:srgbClr val="0098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17C7D-740D-4033-8038-41EF90FDB2B0}" v="70" dt="2024-02-22T13:24:46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Skála" userId="ea40bbac-d2f9-46a1-a80b-f5404677e05f" providerId="ADAL" clId="{2B117C7D-740D-4033-8038-41EF90FDB2B0}"/>
    <pc:docChg chg="undo custSel addSld modSld sldOrd modMainMaster modShowInfo">
      <pc:chgData name="Radim Skála" userId="ea40bbac-d2f9-46a1-a80b-f5404677e05f" providerId="ADAL" clId="{2B117C7D-740D-4033-8038-41EF90FDB2B0}" dt="2024-02-22T13:25:45.921" v="329" actId="14100"/>
      <pc:docMkLst>
        <pc:docMk/>
      </pc:docMkLst>
      <pc:sldChg chg="modTransition">
        <pc:chgData name="Radim Skála" userId="ea40bbac-d2f9-46a1-a80b-f5404677e05f" providerId="ADAL" clId="{2B117C7D-740D-4033-8038-41EF90FDB2B0}" dt="2024-02-22T13:12:53.662" v="49"/>
        <pc:sldMkLst>
          <pc:docMk/>
          <pc:sldMk cId="1124930376" sldId="259"/>
        </pc:sldMkLst>
      </pc:sldChg>
      <pc:sldChg chg="modTransition">
        <pc:chgData name="Radim Skála" userId="ea40bbac-d2f9-46a1-a80b-f5404677e05f" providerId="ADAL" clId="{2B117C7D-740D-4033-8038-41EF90FDB2B0}" dt="2024-02-22T13:12:59.734" v="60"/>
        <pc:sldMkLst>
          <pc:docMk/>
          <pc:sldMk cId="4040647958" sldId="260"/>
        </pc:sldMkLst>
      </pc:sldChg>
      <pc:sldChg chg="modTransition">
        <pc:chgData name="Radim Skála" userId="ea40bbac-d2f9-46a1-a80b-f5404677e05f" providerId="ADAL" clId="{2B117C7D-740D-4033-8038-41EF90FDB2B0}" dt="2024-02-22T13:13:05.170" v="70"/>
        <pc:sldMkLst>
          <pc:docMk/>
          <pc:sldMk cId="1402849964" sldId="261"/>
        </pc:sldMkLst>
      </pc:sldChg>
      <pc:sldChg chg="addSp delSp modSp mod">
        <pc:chgData name="Radim Skála" userId="ea40bbac-d2f9-46a1-a80b-f5404677e05f" providerId="ADAL" clId="{2B117C7D-740D-4033-8038-41EF90FDB2B0}" dt="2024-02-22T13:17:09.231" v="170" actId="478"/>
        <pc:sldMkLst>
          <pc:docMk/>
          <pc:sldMk cId="1567928426" sldId="271"/>
        </pc:sldMkLst>
        <pc:spChg chg="mod">
          <ac:chgData name="Radim Skála" userId="ea40bbac-d2f9-46a1-a80b-f5404677e05f" providerId="ADAL" clId="{2B117C7D-740D-4033-8038-41EF90FDB2B0}" dt="2024-02-22T13:15:11.787" v="137" actId="20577"/>
          <ac:spMkLst>
            <pc:docMk/>
            <pc:sldMk cId="1567928426" sldId="271"/>
            <ac:spMk id="5" creationId="{F3D9EC68-428D-4ACE-96F8-87F648F2A1F0}"/>
          </ac:spMkLst>
        </pc:spChg>
        <pc:spChg chg="del mod">
          <ac:chgData name="Radim Skála" userId="ea40bbac-d2f9-46a1-a80b-f5404677e05f" providerId="ADAL" clId="{2B117C7D-740D-4033-8038-41EF90FDB2B0}" dt="2024-02-22T13:15:19.350" v="139" actId="478"/>
          <ac:spMkLst>
            <pc:docMk/>
            <pc:sldMk cId="1567928426" sldId="271"/>
            <ac:spMk id="6" creationId="{E4A9841A-F9A7-4EDF-BC38-45C1C1DAA3BF}"/>
          </ac:spMkLst>
        </pc:spChg>
        <pc:picChg chg="add del mod">
          <ac:chgData name="Radim Skála" userId="ea40bbac-d2f9-46a1-a80b-f5404677e05f" providerId="ADAL" clId="{2B117C7D-740D-4033-8038-41EF90FDB2B0}" dt="2024-02-22T13:17:09.231" v="170" actId="478"/>
          <ac:picMkLst>
            <pc:docMk/>
            <pc:sldMk cId="1567928426" sldId="271"/>
            <ac:picMk id="3" creationId="{4E3067D3-7A7C-6C72-4E91-1BDF828D3FDA}"/>
          </ac:picMkLst>
        </pc:picChg>
      </pc:sldChg>
      <pc:sldChg chg="modTransition">
        <pc:chgData name="Radim Skála" userId="ea40bbac-d2f9-46a1-a80b-f5404677e05f" providerId="ADAL" clId="{2B117C7D-740D-4033-8038-41EF90FDB2B0}" dt="2024-02-22T13:14:22.340" v="82"/>
        <pc:sldMkLst>
          <pc:docMk/>
          <pc:sldMk cId="4063478410" sldId="272"/>
        </pc:sldMkLst>
      </pc:sldChg>
      <pc:sldChg chg="modTransition">
        <pc:chgData name="Radim Skála" userId="ea40bbac-d2f9-46a1-a80b-f5404677e05f" providerId="ADAL" clId="{2B117C7D-740D-4033-8038-41EF90FDB2B0}" dt="2024-02-22T13:14:28.402" v="93"/>
        <pc:sldMkLst>
          <pc:docMk/>
          <pc:sldMk cId="303846316" sldId="273"/>
        </pc:sldMkLst>
      </pc:sldChg>
      <pc:sldChg chg="addSp delSp modSp mod modTransition">
        <pc:chgData name="Radim Skála" userId="ea40bbac-d2f9-46a1-a80b-f5404677e05f" providerId="ADAL" clId="{2B117C7D-740D-4033-8038-41EF90FDB2B0}" dt="2024-02-22T13:14:34.152" v="104"/>
        <pc:sldMkLst>
          <pc:docMk/>
          <pc:sldMk cId="2640645907" sldId="274"/>
        </pc:sldMkLst>
        <pc:spChg chg="del">
          <ac:chgData name="Radim Skála" userId="ea40bbac-d2f9-46a1-a80b-f5404677e05f" providerId="ADAL" clId="{2B117C7D-740D-4033-8038-41EF90FDB2B0}" dt="2024-02-22T13:08:56.487" v="0" actId="931"/>
          <ac:spMkLst>
            <pc:docMk/>
            <pc:sldMk cId="2640645907" sldId="274"/>
            <ac:spMk id="3" creationId="{24183D61-23BC-D69C-50C0-0CE5243D6AF2}"/>
          </ac:spMkLst>
        </pc:spChg>
        <pc:picChg chg="add mod modCrop">
          <ac:chgData name="Radim Skála" userId="ea40bbac-d2f9-46a1-a80b-f5404677e05f" providerId="ADAL" clId="{2B117C7D-740D-4033-8038-41EF90FDB2B0}" dt="2024-02-22T13:09:23.725" v="4" actId="18131"/>
          <ac:picMkLst>
            <pc:docMk/>
            <pc:sldMk cId="2640645907" sldId="274"/>
            <ac:picMk id="6" creationId="{40B8DF2E-CAAE-874C-F0D7-A05B76177FED}"/>
          </ac:picMkLst>
        </pc:picChg>
      </pc:sldChg>
      <pc:sldChg chg="addSp modSp new mod ord">
        <pc:chgData name="Radim Skála" userId="ea40bbac-d2f9-46a1-a80b-f5404677e05f" providerId="ADAL" clId="{2B117C7D-740D-4033-8038-41EF90FDB2B0}" dt="2024-02-22T13:25:45.921" v="329" actId="14100"/>
        <pc:sldMkLst>
          <pc:docMk/>
          <pc:sldMk cId="2550460029" sldId="275"/>
        </pc:sldMkLst>
        <pc:spChg chg="mod">
          <ac:chgData name="Radim Skála" userId="ea40bbac-d2f9-46a1-a80b-f5404677e05f" providerId="ADAL" clId="{2B117C7D-740D-4033-8038-41EF90FDB2B0}" dt="2024-02-22T13:16:49.887" v="167" actId="20577"/>
          <ac:spMkLst>
            <pc:docMk/>
            <pc:sldMk cId="2550460029" sldId="275"/>
            <ac:spMk id="2" creationId="{EC6C6E9F-5230-EE71-4C23-1992F8CDB914}"/>
          </ac:spMkLst>
        </pc:spChg>
        <pc:spChg chg="mod">
          <ac:chgData name="Radim Skála" userId="ea40bbac-d2f9-46a1-a80b-f5404677e05f" providerId="ADAL" clId="{2B117C7D-740D-4033-8038-41EF90FDB2B0}" dt="2024-02-22T13:25:45.921" v="329" actId="14100"/>
          <ac:spMkLst>
            <pc:docMk/>
            <pc:sldMk cId="2550460029" sldId="275"/>
            <ac:spMk id="3" creationId="{00D62639-432F-A6D5-919C-90CD5BAF4EA1}"/>
          </ac:spMkLst>
        </pc:spChg>
        <pc:picChg chg="add mod">
          <ac:chgData name="Radim Skála" userId="ea40bbac-d2f9-46a1-a80b-f5404677e05f" providerId="ADAL" clId="{2B117C7D-740D-4033-8038-41EF90FDB2B0}" dt="2024-02-22T13:17:20.560" v="199" actId="1038"/>
          <ac:picMkLst>
            <pc:docMk/>
            <pc:sldMk cId="2550460029" sldId="275"/>
            <ac:picMk id="6" creationId="{BC60DA16-B6B4-12BB-E383-ECD0F7D8FA98}"/>
          </ac:picMkLst>
        </pc:picChg>
      </pc:sldChg>
      <pc:sldMasterChg chg="modSp mod">
        <pc:chgData name="Radim Skála" userId="ea40bbac-d2f9-46a1-a80b-f5404677e05f" providerId="ADAL" clId="{2B117C7D-740D-4033-8038-41EF90FDB2B0}" dt="2024-02-22T13:10:29.686" v="38" actId="1037"/>
        <pc:sldMasterMkLst>
          <pc:docMk/>
          <pc:sldMasterMk cId="2169205474" sldId="2147483662"/>
        </pc:sldMasterMkLst>
        <pc:spChg chg="mod">
          <ac:chgData name="Radim Skála" userId="ea40bbac-d2f9-46a1-a80b-f5404677e05f" providerId="ADAL" clId="{2B117C7D-740D-4033-8038-41EF90FDB2B0}" dt="2024-02-22T13:10:29.686" v="38" actId="1037"/>
          <ac:spMkLst>
            <pc:docMk/>
            <pc:sldMasterMk cId="2169205474" sldId="2147483662"/>
            <ac:spMk id="16" creationId="{FCDCD643-C700-45E8-8816-DD3D4AEF500E}"/>
          </ac:spMkLst>
        </pc:spChg>
        <pc:spChg chg="mod">
          <ac:chgData name="Radim Skála" userId="ea40bbac-d2f9-46a1-a80b-f5404677e05f" providerId="ADAL" clId="{2B117C7D-740D-4033-8038-41EF90FDB2B0}" dt="2024-02-22T13:10:29.686" v="38" actId="1037"/>
          <ac:spMkLst>
            <pc:docMk/>
            <pc:sldMasterMk cId="2169205474" sldId="2147483662"/>
            <ac:spMk id="17" creationId="{68403B65-A3E4-4EA5-A348-D73A327280A2}"/>
          </ac:spMkLst>
        </pc:spChg>
        <pc:picChg chg="mod">
          <ac:chgData name="Radim Skála" userId="ea40bbac-d2f9-46a1-a80b-f5404677e05f" providerId="ADAL" clId="{2B117C7D-740D-4033-8038-41EF90FDB2B0}" dt="2024-02-22T13:10:29.686" v="38" actId="1037"/>
          <ac:picMkLst>
            <pc:docMk/>
            <pc:sldMasterMk cId="2169205474" sldId="2147483662"/>
            <ac:picMk id="9" creationId="{FC6D1833-8194-4509-9388-FA17581EDCF9}"/>
          </ac:picMkLst>
        </pc:picChg>
        <pc:picChg chg="mod">
          <ac:chgData name="Radim Skála" userId="ea40bbac-d2f9-46a1-a80b-f5404677e05f" providerId="ADAL" clId="{2B117C7D-740D-4033-8038-41EF90FDB2B0}" dt="2024-02-22T13:10:29.686" v="38" actId="1037"/>
          <ac:picMkLst>
            <pc:docMk/>
            <pc:sldMasterMk cId="2169205474" sldId="2147483662"/>
            <ac:picMk id="11" creationId="{562B084B-4871-47BA-A3F3-A3CAECD0B88D}"/>
          </ac:picMkLst>
        </pc:picChg>
      </pc:sldMasterChg>
      <pc:sldMasterChg chg="modSldLayout">
        <pc:chgData name="Radim Skála" userId="ea40bbac-d2f9-46a1-a80b-f5404677e05f" providerId="ADAL" clId="{2B117C7D-740D-4033-8038-41EF90FDB2B0}" dt="2024-02-22T13:19:44.326" v="267" actId="167"/>
        <pc:sldMasterMkLst>
          <pc:docMk/>
          <pc:sldMasterMk cId="3476092730" sldId="2147483676"/>
        </pc:sldMasterMkLst>
        <pc:sldLayoutChg chg="addSp modSp mod">
          <pc:chgData name="Radim Skála" userId="ea40bbac-d2f9-46a1-a80b-f5404677e05f" providerId="ADAL" clId="{2B117C7D-740D-4033-8038-41EF90FDB2B0}" dt="2024-02-22T13:19:44.326" v="267" actId="167"/>
          <pc:sldLayoutMkLst>
            <pc:docMk/>
            <pc:sldMasterMk cId="3476092730" sldId="2147483676"/>
            <pc:sldLayoutMk cId="3046387280" sldId="2147483677"/>
          </pc:sldLayoutMkLst>
          <pc:spChg chg="add mod ord">
            <ac:chgData name="Radim Skála" userId="ea40bbac-d2f9-46a1-a80b-f5404677e05f" providerId="ADAL" clId="{2B117C7D-740D-4033-8038-41EF90FDB2B0}" dt="2024-02-22T13:19:44.326" v="267" actId="167"/>
            <ac:spMkLst>
              <pc:docMk/>
              <pc:sldMasterMk cId="3476092730" sldId="2147483676"/>
              <pc:sldLayoutMk cId="3046387280" sldId="2147483677"/>
              <ac:spMk id="4" creationId="{66599282-9243-D721-D544-C5406F6F0DB8}"/>
            </ac:spMkLst>
          </pc:spChg>
          <pc:picChg chg="add mod">
            <ac:chgData name="Radim Skála" userId="ea40bbac-d2f9-46a1-a80b-f5404677e05f" providerId="ADAL" clId="{2B117C7D-740D-4033-8038-41EF90FDB2B0}" dt="2024-02-22T13:19:18.131" v="263" actId="1038"/>
            <ac:picMkLst>
              <pc:docMk/>
              <pc:sldMasterMk cId="3476092730" sldId="2147483676"/>
              <pc:sldLayoutMk cId="3046387280" sldId="2147483677"/>
              <ac:picMk id="3" creationId="{0FE665A0-A126-B5DF-7017-C57D761B7B1A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9E-48A4-BEAA-676A90133745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9E-48A4-BEAA-676A90133745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9E-48A4-BEAA-676A90133745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9E-48A4-BEAA-676A90133745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9E-48A4-BEAA-676A9013374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9E-48A4-BEAA-676A9013374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9E-48A4-BEAA-676A9013374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89E-48A4-BEAA-676A90133745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89E-48A4-BEAA-676A90133745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89E-48A4-BEAA-676A90133745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9E-48A4-BEAA-676A90133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9B8B26A-E9CA-FDCC-C0F6-0DFEC39CB3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6B17A5-D977-B387-DD11-6642DA8200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64EB-C4DB-4C61-BF8F-2186DE75A283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D4DD3A-0AFF-5BC8-AA12-F4E56C295A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55962B-6AF3-F30F-F2C7-CD464F31BE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08D22-8971-4771-93C8-A9BA11F97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25869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9ACB0-F2FA-4B60-A978-87D95256A02A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98082-F65A-4FC2-AFF1-1FB85E46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47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AF0E441-169B-A5E1-382D-B285ACAD4E9E}"/>
              </a:ext>
            </a:extLst>
          </p:cNvPr>
          <p:cNvSpPr/>
          <p:nvPr userDrawn="1"/>
        </p:nvSpPr>
        <p:spPr>
          <a:xfrm>
            <a:off x="348792" y="377072"/>
            <a:ext cx="4081806" cy="1677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999" y="2395053"/>
            <a:ext cx="104775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291503"/>
            <a:ext cx="10452101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3" name="Zástupný text 2">
            <a:extLst>
              <a:ext uri="{FF2B5EF4-FFF2-40B4-BE49-F238E27FC236}">
                <a16:creationId xmlns:a16="http://schemas.microsoft.com/office/drawing/2014/main" id="{81BAA26F-08C3-447A-8996-4C1B5FF5742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B10062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4" name="Zástupný text 2">
            <a:extLst>
              <a:ext uri="{FF2B5EF4-FFF2-40B4-BE49-F238E27FC236}">
                <a16:creationId xmlns:a16="http://schemas.microsoft.com/office/drawing/2014/main" id="{CD40B0FE-9D15-4EDA-9214-669D1D9001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4A4A49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4C48EAB-BFD2-F075-D7CB-E6ED740340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920" y="842471"/>
            <a:ext cx="2743986" cy="64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6011258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92090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6599282-9243-D721-D544-C5406F6F0DB8}"/>
              </a:ext>
            </a:extLst>
          </p:cNvPr>
          <p:cNvSpPr/>
          <p:nvPr userDrawn="1"/>
        </p:nvSpPr>
        <p:spPr>
          <a:xfrm>
            <a:off x="392430" y="407670"/>
            <a:ext cx="3550920" cy="1436370"/>
          </a:xfrm>
          <a:prstGeom prst="rect">
            <a:avLst/>
          </a:prstGeom>
          <a:solidFill>
            <a:srgbClr val="B10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3950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Mezititulek/závěr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105029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6" name="Zástupný text 2">
            <a:extLst>
              <a:ext uri="{FF2B5EF4-FFF2-40B4-BE49-F238E27FC236}">
                <a16:creationId xmlns:a16="http://schemas.microsoft.com/office/drawing/2014/main" id="{63580283-785B-4CDC-8052-CF0E1942C6B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FFB3DF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F9C36A5B-A45A-4474-B53C-DA4D0EE22B4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0FE665A0-A126-B5DF-7017-C57D761B7B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639" y="809666"/>
            <a:ext cx="2786381" cy="65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668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512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F338457-0F25-4F8D-9749-8A5018FD94B2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13394789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852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9.png"/><Relationship Id="rId18" Type="http://schemas.openxmlformats.org/officeDocument/2006/relationships/image" Target="../media/image14.sv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2.svg"/><Relationship Id="rId20" Type="http://schemas.openxmlformats.org/officeDocument/2006/relationships/image" Target="../media/image4.sv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0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C5E9BBC0-7B22-4D2E-BD1E-5ED4B013D2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6DF119D0-CACC-4802-8930-F8226C7D8E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B3DF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3DF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3DF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3D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3D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89A9170A-3D95-4271-9663-6377A99CF47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5228"/>
            <a:ext cx="12192000" cy="6861085"/>
          </a:xfrm>
          <a:prstGeom prst="rect">
            <a:avLst/>
          </a:prstGeom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FC6D1833-8194-4509-9388-FA17581EDCF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212067" y="358392"/>
            <a:ext cx="202407" cy="202407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562B084B-4871-47BA-A3F3-A3CAECD0B8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805763" y="358392"/>
            <a:ext cx="202407" cy="202407"/>
          </a:xfrm>
          <a:prstGeom prst="rect">
            <a:avLst/>
          </a:prstGeom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4050"/>
            <a:ext cx="10372725" cy="444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22.02.2024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nadpis 1">
            <a:extLst>
              <a:ext uri="{FF2B5EF4-FFF2-40B4-BE49-F238E27FC236}">
                <a16:creationId xmlns:a16="http://schemas.microsoft.com/office/drawing/2014/main" id="{6CADA8D1-4B1D-49C0-B645-EB5D43487BC1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414474" y="299367"/>
            <a:ext cx="1323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finbank.vse.cz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28BFA41-E606-F6EE-CA21-EE6A56CAA87D}"/>
              </a:ext>
            </a:extLst>
          </p:cNvPr>
          <p:cNvSpPr/>
          <p:nvPr userDrawn="1"/>
        </p:nvSpPr>
        <p:spPr>
          <a:xfrm>
            <a:off x="186976" y="111997"/>
            <a:ext cx="4081806" cy="1677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002676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bankerskyklub</a:t>
            </a:r>
            <a:endParaRPr lang="cs-CZ" sz="1600" dirty="0">
              <a:solidFill>
                <a:srgbClr val="B10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B3ACB356-BE31-5248-BBD0-D6492370A524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26960" y="367819"/>
            <a:ext cx="1887961" cy="441567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8" r:id="rId7"/>
    <p:sldLayoutId id="2147483669" r:id="rId8"/>
    <p:sldLayoutId id="214748367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B1006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93772-50AB-4994-914A-4B1313798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8999" y="2102952"/>
            <a:ext cx="10477501" cy="2199827"/>
          </a:xfrm>
        </p:spPr>
        <p:txBody>
          <a:bodyPr>
            <a:normAutofit/>
          </a:bodyPr>
          <a:lstStyle/>
          <a:p>
            <a:r>
              <a:rPr lang="cs-CZ" dirty="0"/>
              <a:t>Panelová diskuse:</a:t>
            </a:r>
            <a:br>
              <a:rPr lang="cs-CZ" dirty="0"/>
            </a:br>
            <a:r>
              <a:rPr lang="cs-CZ" dirty="0"/>
              <a:t>Platební služby v EÚ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A6FA50-DB45-4792-BA03-C60FFF704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614408"/>
            <a:ext cx="10452101" cy="813654"/>
          </a:xfrm>
        </p:spPr>
        <p:txBody>
          <a:bodyPr/>
          <a:lstStyle/>
          <a:p>
            <a:r>
              <a:rPr lang="cs-CZ" dirty="0"/>
              <a:t>Ing. Ondřej Kovářík, Ing. Tomáš </a:t>
            </a:r>
            <a:r>
              <a:rPr lang="cs-CZ" dirty="0" err="1"/>
              <a:t>Hládek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2E7426-DF6E-47A6-BDBA-7D2FE2607F7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cs-CZ" dirty="0"/>
              <a:t>Studentský spolek </a:t>
            </a:r>
            <a:r>
              <a:rPr lang="cs-CZ" dirty="0" err="1"/>
              <a:t>FinBank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4812C-2100-40BD-8E17-A39288085D65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/>
              <a:t>Katedra bankovnictví a pojišťovnictví FFÚ</a:t>
            </a:r>
          </a:p>
        </p:txBody>
      </p:sp>
    </p:spTree>
    <p:extLst>
      <p:ext uri="{BB962C8B-B14F-4D97-AF65-F5344CB8AC3E}">
        <p14:creationId xmlns:p14="http://schemas.microsoft.com/office/powerpoint/2010/main" val="406347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08974-2DE6-46EB-6215-39B87C4F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Ing. Ondřej Kovařík</a:t>
            </a:r>
          </a:p>
        </p:txBody>
      </p:sp>
      <p:pic>
        <p:nvPicPr>
          <p:cNvPr id="6" name="Zástupný symbol obrázku 5" descr="Obsah obrázku osoba, venku, Formální oblečení, muž&#10;&#10;Popis byl vytvořen automaticky">
            <a:extLst>
              <a:ext uri="{FF2B5EF4-FFF2-40B4-BE49-F238E27FC236}">
                <a16:creationId xmlns:a16="http://schemas.microsoft.com/office/drawing/2014/main" id="{EC889AA3-D19D-E3B0-D62C-8ACAC2F72E1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t="7919" r="-51" b="34063"/>
          <a:stretch/>
        </p:blipFill>
        <p:spPr>
          <a:xfrm>
            <a:off x="5183188" y="987425"/>
            <a:ext cx="6172200" cy="5368925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FF8C8B-4533-4A07-C201-D4CB5A54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b="1" dirty="0"/>
              <a:t>Od 2019 poslanec EP zvolený v ČR</a:t>
            </a:r>
          </a:p>
          <a:p>
            <a:pPr marL="0" indent="0">
              <a:buFont typeface="Wingdings" pitchFamily="2" charset="2"/>
              <a:buNone/>
            </a:pPr>
            <a:r>
              <a:rPr lang="cs-CZ" b="1" dirty="0"/>
              <a:t>Výbor pro hospodářské a měnové záležitosti (také podvýbor pro daňové záležitosti)</a:t>
            </a:r>
          </a:p>
          <a:p>
            <a:pPr lvl="1"/>
            <a:r>
              <a:rPr lang="cs-CZ" dirty="0"/>
              <a:t>digitální a finanční služby (</a:t>
            </a:r>
            <a:r>
              <a:rPr lang="cs-CZ" dirty="0" err="1"/>
              <a:t>MiCA</a:t>
            </a:r>
            <a:r>
              <a:rPr lang="cs-CZ" dirty="0"/>
              <a:t>, TFR, PSD III/PSR, </a:t>
            </a:r>
            <a:r>
              <a:rPr lang="cs-CZ" dirty="0" err="1"/>
              <a:t>FiDA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podpora malých a středních podniků</a:t>
            </a:r>
          </a:p>
          <a:p>
            <a:pPr marL="0" indent="0">
              <a:buFont typeface="Wingdings" pitchFamily="2" charset="2"/>
              <a:buNone/>
            </a:pPr>
            <a:r>
              <a:rPr lang="cs-CZ" b="1" dirty="0"/>
              <a:t>Výboru pro dopravu a cestovní ruch</a:t>
            </a:r>
          </a:p>
          <a:p>
            <a:pPr lvl="1"/>
            <a:r>
              <a:rPr lang="cs-CZ" dirty="0"/>
              <a:t>modernizace evropské dopravní sítě a rozvoj železnice</a:t>
            </a:r>
          </a:p>
          <a:p>
            <a:pPr marL="0" indent="0">
              <a:buFont typeface="Wingdings" pitchFamily="2" charset="2"/>
              <a:buNone/>
            </a:pPr>
            <a:r>
              <a:rPr lang="cs-CZ" b="1" dirty="0"/>
              <a:t>Výbor pro občanské svobody</a:t>
            </a:r>
          </a:p>
          <a:p>
            <a:pPr lvl="1"/>
            <a:r>
              <a:rPr lang="cs-CZ" dirty="0"/>
              <a:t>nařízení o digitálních trzích, o umělé inteligenci, digitální euro</a:t>
            </a:r>
            <a:endParaRPr lang="cs-CZ" sz="1800" dirty="0"/>
          </a:p>
          <a:p>
            <a:pPr marL="0" indent="0">
              <a:buNone/>
            </a:pPr>
            <a:r>
              <a:rPr lang="cs-CZ" sz="2800" b="1" dirty="0"/>
              <a:t>Vzdělání</a:t>
            </a:r>
          </a:p>
          <a:p>
            <a:r>
              <a:rPr lang="cs-CZ" dirty="0" err="1"/>
              <a:t>Ecole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</a:t>
            </a:r>
            <a:r>
              <a:rPr lang="cs-CZ" dirty="0" err="1"/>
              <a:t>d'Administration</a:t>
            </a:r>
            <a:r>
              <a:rPr lang="cs-CZ" dirty="0"/>
              <a:t>, </a:t>
            </a:r>
            <a:r>
              <a:rPr lang="cs-CZ" sz="1600" i="1" dirty="0"/>
              <a:t>mezinárodní program v oblasti managementu veřejné správy, regionálního rozvoje a programů EU</a:t>
            </a:r>
          </a:p>
          <a:p>
            <a:r>
              <a:rPr lang="cs-CZ" dirty="0"/>
              <a:t>Vysoká škola ekonomická v Praze, </a:t>
            </a:r>
            <a:r>
              <a:rPr lang="cs-CZ" sz="1600" i="1" dirty="0"/>
              <a:t>Ing., mezinárodní politika, diplomacie a komerční jazyky</a:t>
            </a:r>
            <a:endParaRPr lang="cs-CZ" sz="1600" dirty="0"/>
          </a:p>
          <a:p>
            <a:r>
              <a:rPr lang="cs-CZ" dirty="0" err="1"/>
              <a:t>Université</a:t>
            </a:r>
            <a:r>
              <a:rPr lang="cs-CZ" dirty="0"/>
              <a:t> </a:t>
            </a:r>
            <a:r>
              <a:rPr lang="cs-CZ" dirty="0" err="1"/>
              <a:t>catholique</a:t>
            </a:r>
            <a:r>
              <a:rPr lang="cs-CZ" dirty="0"/>
              <a:t> de </a:t>
            </a:r>
            <a:r>
              <a:rPr lang="cs-CZ" dirty="0" err="1"/>
              <a:t>Louvain</a:t>
            </a:r>
            <a:r>
              <a:rPr lang="cs-CZ" dirty="0"/>
              <a:t>, </a:t>
            </a:r>
            <a:r>
              <a:rPr lang="cs-CZ" sz="1600" i="1" dirty="0"/>
              <a:t>výměnný pobyt Erasmus</a:t>
            </a:r>
          </a:p>
          <a:p>
            <a:r>
              <a:rPr lang="cs-CZ" dirty="0"/>
              <a:t>Vysoká škola ekonomická v Praze, </a:t>
            </a:r>
            <a:r>
              <a:rPr lang="cs-CZ" sz="1600" i="1" dirty="0"/>
              <a:t>Bc., mezinárodní obchod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4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5CA93-AD8D-EE6D-02E9-01D7FC3F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Ing. Tomáš </a:t>
            </a:r>
            <a:r>
              <a:rPr lang="cs-CZ" dirty="0" err="1"/>
              <a:t>Hládek</a:t>
            </a:r>
            <a:endParaRPr lang="cs-CZ" dirty="0"/>
          </a:p>
        </p:txBody>
      </p:sp>
      <p:pic>
        <p:nvPicPr>
          <p:cNvPr id="6" name="Zástupný symbol obrázku 5" descr="Obsah obrázku Lidská tvář, osoba, oblečení, Brada&#10;&#10;Popis byl vytvořen automaticky">
            <a:extLst>
              <a:ext uri="{FF2B5EF4-FFF2-40B4-BE49-F238E27FC236}">
                <a16:creationId xmlns:a16="http://schemas.microsoft.com/office/drawing/2014/main" id="{40B8DF2E-CAAE-874C-F0D7-A05B76177FE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t="2633" r="-51" b="39377"/>
          <a:stretch/>
        </p:blipFill>
        <p:spPr>
          <a:xfrm>
            <a:off x="5183188" y="987425"/>
            <a:ext cx="6172200" cy="5368925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259B2D-159F-0101-0A30-A68595E1D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dirty="0"/>
              <a:t>Vzdělání:</a:t>
            </a:r>
          </a:p>
          <a:p>
            <a:r>
              <a:rPr lang="cs-CZ" sz="1800" dirty="0"/>
              <a:t>ČVUT – fakulta elektrotechnická, 		    obor technická kybernetika</a:t>
            </a:r>
          </a:p>
          <a:p>
            <a:r>
              <a:rPr lang="cs-CZ" sz="1800" dirty="0"/>
              <a:t>Zaměstnání: </a:t>
            </a:r>
          </a:p>
          <a:p>
            <a:r>
              <a:rPr lang="cs-CZ" sz="1800" dirty="0"/>
              <a:t>Česká bankovní asociace, gestor Komise pro platební styk</a:t>
            </a:r>
          </a:p>
          <a:p>
            <a:r>
              <a:rPr lang="cs-CZ" sz="1600" dirty="0"/>
              <a:t>Člen představenstva Evropské platební rady (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Payments</a:t>
            </a:r>
            <a:r>
              <a:rPr lang="cs-CZ" sz="1600" dirty="0"/>
              <a:t> </a:t>
            </a:r>
            <a:r>
              <a:rPr lang="cs-CZ" sz="1600" dirty="0" err="1"/>
              <a:t>Council</a:t>
            </a:r>
            <a:r>
              <a:rPr lang="cs-CZ" sz="1600" dirty="0"/>
              <a:t>)</a:t>
            </a:r>
          </a:p>
          <a:p>
            <a:r>
              <a:rPr lang="cs-CZ" sz="1600" dirty="0"/>
              <a:t>Člen poradního orgánu Evropské komise (PSMEG)</a:t>
            </a:r>
          </a:p>
          <a:p>
            <a:r>
              <a:rPr lang="cs-CZ" sz="1600" dirty="0"/>
              <a:t>Externí spolupracovník Mezinárodního měnového fondu pro oblast platebního styku</a:t>
            </a:r>
          </a:p>
          <a:p>
            <a:r>
              <a:rPr lang="cs-CZ" sz="1600" dirty="0"/>
              <a:t>Vysokoškolský lektor (vedle VŠE i VŠFS Praha, Masarykova univerzita Brno)</a:t>
            </a:r>
          </a:p>
          <a:p>
            <a:r>
              <a:rPr lang="cs-CZ" sz="1600" dirty="0"/>
              <a:t>Dlouholetý pracovník centrální banky (SBČS i ČNB), kde zastával různé funkce (poradce guvernéra, ředitel sekce)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6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Služby – vývoj legislativy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PSD I (2007)</a:t>
            </a:r>
          </a:p>
          <a:p>
            <a:pPr lvl="1"/>
            <a:r>
              <a:rPr lang="cs-CZ" dirty="0"/>
              <a:t>nastavení rámce k vytvoření integrovaného trhu platebních služeb v EU</a:t>
            </a:r>
          </a:p>
          <a:p>
            <a:pPr marL="0" indent="0">
              <a:buNone/>
            </a:pPr>
            <a:r>
              <a:rPr lang="cs-CZ" b="1" dirty="0"/>
              <a:t>PSD II (2015)</a:t>
            </a:r>
          </a:p>
          <a:p>
            <a:pPr lvl="1"/>
            <a:r>
              <a:rPr lang="cs-CZ" dirty="0"/>
              <a:t>nastavení pravidel pro retailové platby v EU</a:t>
            </a:r>
          </a:p>
          <a:p>
            <a:pPr lvl="1"/>
            <a:r>
              <a:rPr lang="cs-CZ" dirty="0"/>
              <a:t>zahrnutí nových typů platebních služeb</a:t>
            </a:r>
          </a:p>
          <a:p>
            <a:pPr lvl="1"/>
            <a:r>
              <a:rPr lang="cs-CZ" dirty="0"/>
              <a:t>zvýšení ochrany spotřebitele</a:t>
            </a:r>
          </a:p>
          <a:p>
            <a:pPr lvl="1"/>
            <a:r>
              <a:rPr lang="cs-CZ" dirty="0"/>
              <a:t>účinnost koncem roku 2019</a:t>
            </a:r>
          </a:p>
          <a:p>
            <a:pPr lvl="1"/>
            <a:r>
              <a:rPr lang="cs-CZ" dirty="0"/>
              <a:t>studie o zhodnocení PSD II vypracována během roku 2023</a:t>
            </a:r>
          </a:p>
          <a:p>
            <a:pPr marL="0" indent="0">
              <a:buNone/>
            </a:pPr>
            <a:r>
              <a:rPr lang="cs-CZ" b="1" dirty="0"/>
              <a:t>PSD III/PSR (předloženo ve 2023, v jednání)</a:t>
            </a:r>
          </a:p>
          <a:p>
            <a:pPr lvl="1"/>
            <a:r>
              <a:rPr lang="cs-CZ" dirty="0"/>
              <a:t>legislativní návrh komise publikován v červnu 2023</a:t>
            </a:r>
          </a:p>
          <a:p>
            <a:pPr lvl="1"/>
            <a:r>
              <a:rPr lang="cs-CZ" dirty="0"/>
              <a:t>návrhy úprav v oblastech autorizace a dohledu</a:t>
            </a:r>
          </a:p>
          <a:p>
            <a:pPr lvl="1"/>
            <a:r>
              <a:rPr lang="cs-CZ" dirty="0"/>
              <a:t>politická dohoda v rámci EP dosažena v únoru 2024</a:t>
            </a:r>
          </a:p>
          <a:p>
            <a:pPr lvl="1"/>
            <a:r>
              <a:rPr lang="cs-CZ" dirty="0"/>
              <a:t>hlasování finálního textu EP na plenárním zasedání v dubnu 2024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93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z PSD II na PSD III/PSR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Výsledky studie o dopadech PSD II (2023)</a:t>
            </a:r>
          </a:p>
          <a:p>
            <a:pPr lvl="1"/>
            <a:r>
              <a:rPr lang="cs-CZ" dirty="0"/>
              <a:t>úspěch v oblasti ověřování identity spotřebitelů, nicméně posun v oblasti technologií vyžaduje další doplnění pravidel</a:t>
            </a:r>
          </a:p>
          <a:p>
            <a:pPr lvl="1"/>
            <a:r>
              <a:rPr lang="cs-CZ" dirty="0"/>
              <a:t>sporný výsledek v oblasti Open </a:t>
            </a:r>
            <a:r>
              <a:rPr lang="cs-CZ" dirty="0" err="1"/>
              <a:t>Banking</a:t>
            </a:r>
            <a:endParaRPr lang="cs-CZ" dirty="0"/>
          </a:p>
          <a:p>
            <a:pPr lvl="1"/>
            <a:r>
              <a:rPr lang="cs-CZ" dirty="0"/>
              <a:t>vysoké náklady implementace v jednotlivých členských státech EU</a:t>
            </a:r>
          </a:p>
          <a:p>
            <a:pPr marL="0" indent="0">
              <a:buNone/>
            </a:pPr>
            <a:r>
              <a:rPr lang="cs-CZ" b="1" dirty="0"/>
              <a:t>Návrh PSD III/PSR (v jednání)</a:t>
            </a:r>
          </a:p>
          <a:p>
            <a:pPr lvl="1"/>
            <a:r>
              <a:rPr lang="cs-CZ" dirty="0"/>
              <a:t>smyslem celého balíčku je aktualizace pravidel PSD II</a:t>
            </a:r>
          </a:p>
          <a:p>
            <a:pPr lvl="1"/>
            <a:r>
              <a:rPr lang="cs-CZ" dirty="0"/>
              <a:t>zjednodušení procesů pro spotřebitele, zvýšení jeho ochrany a práv</a:t>
            </a:r>
          </a:p>
          <a:p>
            <a:pPr lvl="1"/>
            <a:r>
              <a:rPr lang="cs-CZ" dirty="0"/>
              <a:t>boj proti podvodům</a:t>
            </a:r>
          </a:p>
          <a:p>
            <a:pPr lvl="1"/>
            <a:r>
              <a:rPr lang="cs-CZ" dirty="0"/>
              <a:t>nastavení jednodušších B2B podmínek podporujících růst a inovace</a:t>
            </a:r>
          </a:p>
          <a:p>
            <a:pPr lvl="1"/>
            <a:r>
              <a:rPr lang="cs-CZ" dirty="0"/>
              <a:t>efektivní implementace Open </a:t>
            </a:r>
            <a:r>
              <a:rPr lang="cs-CZ" dirty="0" err="1"/>
              <a:t>Banking</a:t>
            </a:r>
            <a:r>
              <a:rPr lang="cs-CZ" dirty="0"/>
              <a:t> a nastavení rovných tržních podmínek</a:t>
            </a:r>
          </a:p>
          <a:p>
            <a:pPr lvl="1"/>
            <a:r>
              <a:rPr lang="cs-CZ" dirty="0"/>
              <a:t>zohlednění budoucí inovace a technologického pokroku v oblasti platebních služeb</a:t>
            </a:r>
          </a:p>
          <a:p>
            <a:pPr lvl="1"/>
            <a:r>
              <a:rPr lang="cs-CZ" dirty="0"/>
              <a:t>koordinace v rámci existující/připravované legislativy EU</a:t>
            </a:r>
          </a:p>
          <a:p>
            <a:pPr lvl="2"/>
            <a:r>
              <a:rPr lang="cs-CZ" dirty="0"/>
              <a:t>Data </a:t>
            </a:r>
            <a:r>
              <a:rPr lang="cs-CZ" dirty="0" err="1"/>
              <a:t>Act</a:t>
            </a:r>
            <a:r>
              <a:rPr lang="cs-CZ" dirty="0"/>
              <a:t>, AI </a:t>
            </a:r>
            <a:r>
              <a:rPr lang="cs-CZ" dirty="0" err="1"/>
              <a:t>Act</a:t>
            </a:r>
            <a:r>
              <a:rPr lang="cs-CZ" dirty="0"/>
              <a:t>, DSA, DMA, DORA, IPR, </a:t>
            </a:r>
            <a:r>
              <a:rPr lang="cs-CZ" dirty="0" err="1"/>
              <a:t>MiCA</a:t>
            </a:r>
            <a:r>
              <a:rPr lang="cs-CZ" dirty="0"/>
              <a:t>, Digitální Euro, AML, CBPR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64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PSD III/PSR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Hlavní cíle</a:t>
            </a:r>
          </a:p>
          <a:p>
            <a:pPr lvl="1"/>
            <a:r>
              <a:rPr lang="cs-CZ" dirty="0"/>
              <a:t>boj s podvody a posílení důvěry v platební služby</a:t>
            </a:r>
          </a:p>
          <a:p>
            <a:pPr lvl="1"/>
            <a:r>
              <a:rPr lang="cs-CZ" dirty="0"/>
              <a:t>odstranění omezení zabraňujícím rozvoji Open </a:t>
            </a:r>
            <a:r>
              <a:rPr lang="cs-CZ" dirty="0" err="1"/>
              <a:t>Banking</a:t>
            </a:r>
            <a:endParaRPr lang="cs-CZ" dirty="0"/>
          </a:p>
          <a:p>
            <a:pPr lvl="1"/>
            <a:r>
              <a:rPr lang="cs-CZ" dirty="0"/>
              <a:t>narovnání podnikatelského prostředí mezi bankovními a nebankovními poskytovateli</a:t>
            </a:r>
          </a:p>
          <a:p>
            <a:pPr marL="0" indent="0">
              <a:buNone/>
            </a:pPr>
            <a:r>
              <a:rPr lang="cs-CZ" b="1" dirty="0"/>
              <a:t>Směrnice vs. nařízení</a:t>
            </a:r>
          </a:p>
          <a:p>
            <a:pPr lvl="1"/>
            <a:r>
              <a:rPr lang="cs-CZ" dirty="0"/>
              <a:t>různé implementace směrnice PDS II napříč EU nastavily rozdílná pravidla pro rychle se vyvíjejícím odvětví platebních služeb</a:t>
            </a:r>
          </a:p>
          <a:p>
            <a:pPr lvl="1"/>
            <a:r>
              <a:rPr lang="cs-CZ" dirty="0"/>
              <a:t>převedení PSD II do PSR srovnává pravidla naskrz členskými </a:t>
            </a:r>
            <a:r>
              <a:rPr lang="cs-CZ" sz="2100" dirty="0"/>
              <a:t>státy EU</a:t>
            </a:r>
          </a:p>
          <a:p>
            <a:pPr lvl="1"/>
            <a:r>
              <a:rPr lang="cs-CZ" sz="2100" dirty="0"/>
              <a:t>PSD III specifikuje podmínky implementace PSR a stanovuje autorizační požadavky</a:t>
            </a:r>
          </a:p>
          <a:p>
            <a:pPr marL="0" indent="0">
              <a:buNone/>
            </a:pPr>
            <a:r>
              <a:rPr lang="cs-CZ" b="1" dirty="0"/>
              <a:t>Vybraná témata</a:t>
            </a:r>
          </a:p>
          <a:p>
            <a:pPr lvl="1"/>
            <a:r>
              <a:rPr lang="cs-CZ" dirty="0"/>
              <a:t>platba pouze hotovostí (zdvojnásobení limitu, navýšení transparentnosti poplatků u bankomatů)</a:t>
            </a:r>
          </a:p>
          <a:p>
            <a:pPr lvl="1"/>
            <a:r>
              <a:rPr lang="cs-CZ" dirty="0"/>
              <a:t>ochrana spotřebitele (jednodušší vrácení platby a ověření identity pomocí moderních metod)</a:t>
            </a:r>
          </a:p>
          <a:p>
            <a:pPr lvl="1"/>
            <a:r>
              <a:rPr lang="cs-CZ" dirty="0"/>
              <a:t>zohlednění dalších způsobů platby (např. mobil, hodinky; revize do 3 let)</a:t>
            </a:r>
          </a:p>
        </p:txBody>
      </p:sp>
    </p:spTree>
    <p:extLst>
      <p:ext uri="{BB962C8B-B14F-4D97-AF65-F5344CB8AC3E}">
        <p14:creationId xmlns:p14="http://schemas.microsoft.com/office/powerpoint/2010/main" val="140284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C6E9F-5230-EE71-4C23-1992F8CDB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Potvrzení účasti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D62639-432F-A6D5-919C-90CD5BAF4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5232400" cy="813654"/>
          </a:xfrm>
        </p:spPr>
        <p:txBody>
          <a:bodyPr/>
          <a:lstStyle/>
          <a:p>
            <a:r>
              <a:rPr lang="cs-CZ" dirty="0"/>
              <a:t>Studenty prosíme o potvrzení účasti a zpětnou vazbu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ECF35-2CA2-F75F-3FC6-51911C3075AF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36C28A-87A2-AE90-972B-1836C95EABB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 descr="Obsah obrázku vzor, čtverec, Symetrie, umění&#10;&#10;Popis byl vytvořen automaticky">
            <a:extLst>
              <a:ext uri="{FF2B5EF4-FFF2-40B4-BE49-F238E27FC236}">
                <a16:creationId xmlns:a16="http://schemas.microsoft.com/office/drawing/2014/main" id="{BC60DA16-B6B4-12BB-E383-ECD0F7D8F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709612"/>
            <a:ext cx="543877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D9EC68-428D-4ACE-96F8-87F648F2A1F0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cs-CZ" dirty="0"/>
              <a:t>Studentský spolek </a:t>
            </a:r>
            <a:r>
              <a:rPr lang="cs-CZ" dirty="0" err="1"/>
              <a:t>FinBank</a:t>
            </a:r>
            <a:endParaRPr lang="cs-CZ" dirty="0"/>
          </a:p>
        </p:txBody>
      </p:sp>
      <p:sp>
        <p:nvSpPr>
          <p:cNvPr id="7" name="Nadpis 2">
            <a:extLst>
              <a:ext uri="{FF2B5EF4-FFF2-40B4-BE49-F238E27FC236}">
                <a16:creationId xmlns:a16="http://schemas.microsoft.com/office/drawing/2014/main" id="{06FFB60F-C575-4F6A-91F8-38E8C317E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49284"/>
            <a:ext cx="10515601" cy="1106575"/>
          </a:xfrm>
        </p:spPr>
        <p:txBody>
          <a:bodyPr/>
          <a:lstStyle/>
          <a:p>
            <a:r>
              <a:rPr lang="cs-CZ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6792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Úvodní sním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CZ_16_9.potx" id="{1B66A9A2-F3EE-46E8-B1A1-25887A4FACBB}" vid="{289EECE0-5EFA-4E10-A960-169525D3A2A3}"/>
    </a:ext>
  </a:extLst>
</a:theme>
</file>

<file path=ppt/theme/theme2.xml><?xml version="1.0" encoding="utf-8"?>
<a:theme xmlns:a="http://schemas.openxmlformats.org/drawingml/2006/main" name="Mezititulek / Závě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CZ_16_9.potx" id="{1B66A9A2-F3EE-46E8-B1A1-25887A4FACBB}" vid="{221F940E-7043-4895-9213-19A705D9358C}"/>
    </a:ext>
  </a:extLst>
</a:theme>
</file>

<file path=ppt/theme/theme3.xml><?xml version="1.0" encoding="utf-8"?>
<a:theme xmlns:a="http://schemas.openxmlformats.org/drawingml/2006/main" name="Běžné stránk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CZ_16_9.potx" id="{1B66A9A2-F3EE-46E8-B1A1-25887A4FACBB}" vid="{2A612E10-045A-440E-8E16-4CC4C194DCD8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FFU_CZ_16_9</Template>
  <TotalTime>33</TotalTime>
  <Words>601</Words>
  <Application>Microsoft Office PowerPoint</Application>
  <PresentationFormat>Širokoúhlá obrazovka</PresentationFormat>
  <Paragraphs>73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  <vt:variant>
        <vt:lpstr>Vlastní prezentace</vt:lpstr>
      </vt:variant>
      <vt:variant>
        <vt:i4>3</vt:i4>
      </vt:variant>
    </vt:vector>
  </HeadingPairs>
  <TitlesOfParts>
    <vt:vector size="17" baseType="lpstr">
      <vt:lpstr>Arial</vt:lpstr>
      <vt:lpstr>Calibri</vt:lpstr>
      <vt:lpstr>Wingdings</vt:lpstr>
      <vt:lpstr>Úvodní snímek</vt:lpstr>
      <vt:lpstr>Mezititulek / Závěr</vt:lpstr>
      <vt:lpstr>Běžné stránky</vt:lpstr>
      <vt:lpstr>Panelová diskuse: Platební služby v EÚ</vt:lpstr>
      <vt:lpstr>Ing. Ondřej Kovařík</vt:lpstr>
      <vt:lpstr>Ing. Tomáš Hládek</vt:lpstr>
      <vt:lpstr>Platební Služby – vývoj legislativy</vt:lpstr>
      <vt:lpstr>Přechod z PSD II na PSD III/PSR</vt:lpstr>
      <vt:lpstr>PSD III/PSR</vt:lpstr>
      <vt:lpstr>Potvrzení účasti</vt:lpstr>
      <vt:lpstr>Děkujeme za pozornost</vt:lpstr>
      <vt:lpstr>osoby</vt:lpstr>
      <vt:lpstr>kov slidy</vt:lpstr>
      <vt:lpstr>zbytek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Panelová diskuse: Platební služby v EÚ</dc:title>
  <dc:creator>Radim Skála</dc:creator>
  <cp:lastModifiedBy>Radim Skála</cp:lastModifiedBy>
  <cp:revision>1</cp:revision>
  <dcterms:created xsi:type="dcterms:W3CDTF">2024-02-22T12:50:15Z</dcterms:created>
  <dcterms:modified xsi:type="dcterms:W3CDTF">2024-02-22T13:25:46Z</dcterms:modified>
</cp:coreProperties>
</file>